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75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24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23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880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36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28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62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68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56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89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26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C358A-1E0C-4078-A587-279D04F22B6C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43" y="6301265"/>
            <a:ext cx="3148115" cy="41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6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14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496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661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2024-09-03T10:44:10Z</dcterms:created>
  <dcterms:modified xsi:type="dcterms:W3CDTF">2024-09-09T05:39:08Z</dcterms:modified>
</cp:coreProperties>
</file>